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2" d="100"/>
          <a:sy n="92" d="100"/>
        </p:scale>
        <p:origin x="45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1/14/2019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1/14/2019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620982" y="181230"/>
            <a:ext cx="7117773" cy="862793"/>
          </a:xfrm>
        </p:spPr>
        <p:txBody>
          <a:bodyPr/>
          <a:lstStyle/>
          <a:p>
            <a:r>
              <a:rPr lang="pt-BR" b="1" dirty="0" smtClean="0">
                <a:solidFill>
                  <a:schemeClr val="accent2"/>
                </a:solidFill>
                <a:latin typeface="Baskerville Old Face" panose="02020602080505020303" pitchFamily="18" charset="0"/>
              </a:rPr>
              <a:t>Informe ao Fornecedor</a:t>
            </a:r>
            <a:endParaRPr lang="pt-BR" b="1" dirty="0">
              <a:solidFill>
                <a:schemeClr val="accent2"/>
              </a:solidFill>
              <a:latin typeface="Baskerville Old Face" panose="02020602080505020303" pitchFamily="18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33844" y="1236517"/>
            <a:ext cx="10463647" cy="4810991"/>
          </a:xfrm>
        </p:spPr>
        <p:txBody>
          <a:bodyPr>
            <a:normAutofit fontScale="70000" lnSpcReduction="20000"/>
          </a:bodyPr>
          <a:lstStyle/>
          <a:p>
            <a:pPr algn="just">
              <a:lnSpc>
                <a:spcPct val="170000"/>
              </a:lnSpc>
            </a:pPr>
            <a:r>
              <a:rPr lang="pt-B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 cumprimento aos Termos de Referência dos Contratos de Terceirização da Escola, </a:t>
            </a:r>
            <a:r>
              <a:rPr lang="pt-B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observar </a:t>
            </a:r>
            <a:r>
              <a:rPr lang="pt-B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item 11. Letra </a:t>
            </a:r>
            <a:r>
              <a:rPr lang="pt-BR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uu</a:t>
            </a:r>
            <a:r>
              <a:rPr lang="pt-B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“Obrigações da Contratada”:</a:t>
            </a:r>
          </a:p>
          <a:p>
            <a:pPr algn="just">
              <a:lnSpc>
                <a:spcPct val="170000"/>
              </a:lnSpc>
            </a:pPr>
            <a:r>
              <a:rPr lang="pt-B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285750" lvl="0" indent="-285750" algn="just">
              <a:lnSpc>
                <a:spcPct val="170000"/>
              </a:lnSpc>
              <a:buFont typeface="Wingdings" panose="05000000000000000000" pitchFamily="2" charset="2"/>
              <a:buChar char="q"/>
            </a:pPr>
            <a:r>
              <a:rPr lang="pt-BR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Deter instalações, aparelhamento e pessoal técnico adequado e disponível para a realização do objeto da licitação</a:t>
            </a:r>
            <a:r>
              <a:rPr lang="pt-BR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pt-B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lnSpc>
                <a:spcPct val="170000"/>
              </a:lnSpc>
              <a:buFont typeface="Wingdings" panose="05000000000000000000" pitchFamily="2" charset="2"/>
              <a:buChar char="q"/>
            </a:pPr>
            <a:r>
              <a:rPr lang="pt-BR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jornada de trabalho do preposto dentro da ENSP/Fiocruz será preferencialmente das 08h00 às 17h00, devendo estabelecer dias e horários, previamente em concordância com a Fiscalização Contratual, para atendimento aos empregados vinculados ao contrato</a:t>
            </a:r>
            <a:r>
              <a:rPr lang="pt-BR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pt-B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70000"/>
              </a:lnSpc>
            </a:pPr>
            <a:r>
              <a:rPr lang="pt-BR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pt-B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70000"/>
              </a:lnSpc>
            </a:pPr>
            <a:r>
              <a:rPr lang="pt-BR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Obs</a:t>
            </a:r>
            <a:r>
              <a:rPr lang="pt-B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Em consonância ao exposto</a:t>
            </a:r>
            <a:r>
              <a:rPr lang="pt-BR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pt-B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cabe salientar a necessidade do preposto no local da prestação do serviço, ou a menos estabelecer uma escala semanal de presença física na ENSP do preposto da empresa. Bem como, </a:t>
            </a:r>
            <a:r>
              <a:rPr lang="pt-B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DETERMINA-SE </a:t>
            </a:r>
            <a:r>
              <a:rPr lang="pt-B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 (i) seja fornecido imediatamente um computador/laptop (ou semelhante) com acesso à internet (3g ou semelhante) aos prepostos da empresas, não sendo recomendado o acesso à rede de internet da Escola, tão pouco e-mail institucional, (</a:t>
            </a:r>
            <a:r>
              <a:rPr lang="pt-BR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pt-B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a presença do preposto ou a divulgação da escala de presença do mesmo na Escola para atendimentos dos empregados da Contratada. </a:t>
            </a:r>
          </a:p>
          <a:p>
            <a:pPr algn="just">
              <a:lnSpc>
                <a:spcPct val="170000"/>
              </a:lnSpc>
            </a:pPr>
            <a:r>
              <a:rPr lang="pt-BR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Lembro que os itens são de cumprimento obrigatório</a:t>
            </a: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pt-B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07640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ado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60</TotalTime>
  <Words>28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8" baseType="lpstr">
      <vt:lpstr>Arial</vt:lpstr>
      <vt:lpstr>Baskerville Old Face</vt:lpstr>
      <vt:lpstr>Times New Roman</vt:lpstr>
      <vt:lpstr>Trebuchet MS</vt:lpstr>
      <vt:lpstr>Wingdings</vt:lpstr>
      <vt:lpstr>Wingdings 3</vt:lpstr>
      <vt:lpstr>Facetado</vt:lpstr>
      <vt:lpstr>Informe ao Fornecedor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Fiscal do Contrato</dc:title>
  <dc:creator>Lisâneo Macedo Moreira Melo</dc:creator>
  <cp:lastModifiedBy>Valeria Maria Correa dos Santos</cp:lastModifiedBy>
  <cp:revision>8</cp:revision>
  <cp:lastPrinted>2019-01-14T12:36:29Z</cp:lastPrinted>
  <dcterms:created xsi:type="dcterms:W3CDTF">2018-11-21T17:36:50Z</dcterms:created>
  <dcterms:modified xsi:type="dcterms:W3CDTF">2019-01-14T12:40:49Z</dcterms:modified>
</cp:coreProperties>
</file>