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EB23-2E6C-4CA0-935E-76A97A59F52D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17A9-CE4F-455B-B744-905C7E5E2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02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EB23-2E6C-4CA0-935E-76A97A59F52D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17A9-CE4F-455B-B744-905C7E5E2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3981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EB23-2E6C-4CA0-935E-76A97A59F52D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17A9-CE4F-455B-B744-905C7E5E2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1832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EB23-2E6C-4CA0-935E-76A97A59F52D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17A9-CE4F-455B-B744-905C7E5E2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821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EB23-2E6C-4CA0-935E-76A97A59F52D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17A9-CE4F-455B-B744-905C7E5E2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223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EB23-2E6C-4CA0-935E-76A97A59F52D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17A9-CE4F-455B-B744-905C7E5E2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63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EB23-2E6C-4CA0-935E-76A97A59F52D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17A9-CE4F-455B-B744-905C7E5E2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6167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EB23-2E6C-4CA0-935E-76A97A59F52D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17A9-CE4F-455B-B744-905C7E5E2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3339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EB23-2E6C-4CA0-935E-76A97A59F52D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17A9-CE4F-455B-B744-905C7E5E2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5576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EB23-2E6C-4CA0-935E-76A97A59F52D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17A9-CE4F-455B-B744-905C7E5E2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941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EB23-2E6C-4CA0-935E-76A97A59F52D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17A9-CE4F-455B-B744-905C7E5E2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804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8EB23-2E6C-4CA0-935E-76A97A59F52D}" type="datetimeFigureOut">
              <a:rPr lang="pt-BR" smtClean="0"/>
              <a:t>08/08/2023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F17A9-CE4F-455B-B744-905C7E5E29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563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781577" y="1437617"/>
            <a:ext cx="8628846" cy="4404574"/>
          </a:xfrm>
          <a:prstGeom prst="rect">
            <a:avLst/>
          </a:prstGeom>
          <a:solidFill>
            <a:srgbClr val="005C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073758" y="3441879"/>
            <a:ext cx="6044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Título do Trabalho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243" y="1720273"/>
            <a:ext cx="2645669" cy="63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71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95460"/>
            <a:ext cx="12192001" cy="94425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66" y="205339"/>
            <a:ext cx="2408953" cy="58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18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95460"/>
            <a:ext cx="12192001" cy="94425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66" y="205339"/>
            <a:ext cx="2408953" cy="58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38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005C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95460"/>
            <a:ext cx="12192001" cy="94425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554827" y="2324510"/>
            <a:ext cx="3082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OBRIGADO!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649" y="188366"/>
            <a:ext cx="2645669" cy="637033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885127" y="3342068"/>
            <a:ext cx="4421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Nomes dos autores</a:t>
            </a:r>
          </a:p>
        </p:txBody>
      </p:sp>
    </p:spTree>
    <p:extLst>
      <p:ext uri="{BB962C8B-B14F-4D97-AF65-F5344CB8AC3E}">
        <p14:creationId xmlns:p14="http://schemas.microsoft.com/office/powerpoint/2010/main" val="1083834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95460"/>
            <a:ext cx="12192001" cy="94425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66" y="205339"/>
            <a:ext cx="2408953" cy="58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86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95460"/>
            <a:ext cx="12192001" cy="94425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66" y="205339"/>
            <a:ext cx="2408953" cy="58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90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95460"/>
            <a:ext cx="12192001" cy="94425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66" y="205339"/>
            <a:ext cx="2408953" cy="58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50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95460"/>
            <a:ext cx="12192001" cy="94425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66" y="205339"/>
            <a:ext cx="2408953" cy="58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65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95460"/>
            <a:ext cx="12192001" cy="94425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66" y="205339"/>
            <a:ext cx="2408953" cy="58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63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95460"/>
            <a:ext cx="12192001" cy="94425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66" y="205339"/>
            <a:ext cx="2408953" cy="58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80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95460"/>
            <a:ext cx="12192001" cy="94425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66" y="205339"/>
            <a:ext cx="2408953" cy="58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96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95460"/>
            <a:ext cx="12192001" cy="94425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66" y="205339"/>
            <a:ext cx="2408953" cy="58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15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8</Words>
  <Application>Microsoft Office PowerPoint</Application>
  <PresentationFormat>Widescreen</PresentationFormat>
  <Paragraphs>3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Claudia Sodré</dc:creator>
  <cp:lastModifiedBy>Carla Ferreira Freire</cp:lastModifiedBy>
  <cp:revision>8</cp:revision>
  <dcterms:created xsi:type="dcterms:W3CDTF">2021-07-25T15:52:32Z</dcterms:created>
  <dcterms:modified xsi:type="dcterms:W3CDTF">2023-08-08T19:20:38Z</dcterms:modified>
</cp:coreProperties>
</file>